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94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s/slide102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s/slide79.xml" ContentType="application/vnd.openxmlformats-officedocument.presentationml.slide+xml"/>
  <Override PartName="/ppt/slides/slide99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9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95.xml" ContentType="application/vnd.openxmlformats-officedocument.presentationml.slide+xml"/>
  <Override PartName="/ppt/slides/slide103.xml" ContentType="application/vnd.openxmlformats-officedocument.presentationml.slide+xml"/>
  <Override PartName="/ppt/slides/slide10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s/slide91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9.xml" ContentType="application/vnd.openxmlformats-officedocument.presentationml.slide+xml"/>
  <Override PartName="/ppt/slides/slide98.xml" ContentType="application/vnd.openxmlformats-officedocument.presentationml.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ppt/slides/slide96.xml" ContentType="application/vnd.openxmlformats-officedocument.presentationml.slide+xml"/>
  <Override PartName="/ppt/slides/slide106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s/slide104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0" d="100"/>
          <a:sy n="70" d="100"/>
        </p:scale>
        <p:origin x="-1386" y="-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110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viewProps" Target="viewProps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81E0A7C6-9E49-45D7-BA60-9EB5BB0075DE}" type="datetimeFigureOut">
              <a:rPr lang="en-US" smtClean="0"/>
              <a:pPr/>
              <a:t>2/24/2026</a:t>
            </a:fld>
            <a:endParaRPr lang="en-IN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IN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286857B-C7FD-41E2-A209-6E05D6F37F2A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1E0A7C6-9E49-45D7-BA60-9EB5BB0075DE}" type="datetimeFigureOut">
              <a:rPr lang="en-US" smtClean="0"/>
              <a:pPr/>
              <a:t>2/24/2026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86857B-C7FD-41E2-A209-6E05D6F37F2A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1E0A7C6-9E49-45D7-BA60-9EB5BB0075DE}" type="datetimeFigureOut">
              <a:rPr lang="en-US" smtClean="0"/>
              <a:pPr/>
              <a:t>2/24/2026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86857B-C7FD-41E2-A209-6E05D6F37F2A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1E0A7C6-9E49-45D7-BA60-9EB5BB0075DE}" type="datetimeFigureOut">
              <a:rPr lang="en-US" smtClean="0"/>
              <a:pPr/>
              <a:t>2/24/2026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86857B-C7FD-41E2-A209-6E05D6F37F2A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1E0A7C6-9E49-45D7-BA60-9EB5BB0075DE}" type="datetimeFigureOut">
              <a:rPr lang="en-US" smtClean="0"/>
              <a:pPr/>
              <a:t>2/24/2026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86857B-C7FD-41E2-A209-6E05D6F37F2A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1E0A7C6-9E49-45D7-BA60-9EB5BB0075DE}" type="datetimeFigureOut">
              <a:rPr lang="en-US" smtClean="0"/>
              <a:pPr/>
              <a:t>2/24/2026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86857B-C7FD-41E2-A209-6E05D6F37F2A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1E0A7C6-9E49-45D7-BA60-9EB5BB0075DE}" type="datetimeFigureOut">
              <a:rPr lang="en-US" smtClean="0"/>
              <a:pPr/>
              <a:t>2/24/2026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86857B-C7FD-41E2-A209-6E05D6F37F2A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81E0A7C6-9E49-45D7-BA60-9EB5BB0075DE}" type="datetimeFigureOut">
              <a:rPr lang="en-US" smtClean="0"/>
              <a:pPr/>
              <a:t>2/24/2026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86857B-C7FD-41E2-A209-6E05D6F37F2A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81E0A7C6-9E49-45D7-BA60-9EB5BB0075DE}" type="datetimeFigureOut">
              <a:rPr lang="en-US" smtClean="0"/>
              <a:pPr/>
              <a:t>2/24/2026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286857B-C7FD-41E2-A209-6E05D6F37F2A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1E0A7C6-9E49-45D7-BA60-9EB5BB0075DE}" type="datetimeFigureOut">
              <a:rPr lang="en-US" smtClean="0"/>
              <a:pPr/>
              <a:t>2/24/2026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86857B-C7FD-41E2-A209-6E05D6F37F2A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1E0A7C6-9E49-45D7-BA60-9EB5BB0075DE}" type="datetimeFigureOut">
              <a:rPr lang="en-US" smtClean="0"/>
              <a:pPr/>
              <a:t>2/24/2026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86857B-C7FD-41E2-A209-6E05D6F37F2A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81E0A7C6-9E49-45D7-BA60-9EB5BB0075DE}" type="datetimeFigureOut">
              <a:rPr lang="en-US" smtClean="0"/>
              <a:pPr/>
              <a:t>2/24/2026</a:t>
            </a:fld>
            <a:endParaRPr lang="en-IN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IN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286857B-C7FD-41E2-A209-6E05D6F37F2A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/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571480"/>
            <a:ext cx="8212579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28926" y="1928802"/>
            <a:ext cx="4448464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3721" y="1285860"/>
            <a:ext cx="8960279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85728"/>
            <a:ext cx="8938989" cy="5143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285728"/>
            <a:ext cx="8388862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48" y="3286124"/>
            <a:ext cx="7908380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285728"/>
            <a:ext cx="8302840" cy="5143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428604"/>
            <a:ext cx="7780133" cy="4500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85728"/>
            <a:ext cx="8314700" cy="3357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429000"/>
            <a:ext cx="8290415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09" y="428604"/>
            <a:ext cx="7899957" cy="5143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0232" y="1428736"/>
            <a:ext cx="5536445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428604"/>
            <a:ext cx="8014756" cy="150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57290" y="2143116"/>
            <a:ext cx="3022297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85728"/>
            <a:ext cx="8745080" cy="4857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480" y="1500174"/>
            <a:ext cx="6486570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642918"/>
            <a:ext cx="7643866" cy="2902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3214686"/>
            <a:ext cx="7384284" cy="1643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14612" y="1714488"/>
            <a:ext cx="4603783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500042"/>
            <a:ext cx="7577244" cy="528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428604"/>
            <a:ext cx="8093449" cy="5000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500042"/>
            <a:ext cx="8040575" cy="4643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571480"/>
            <a:ext cx="7999176" cy="4786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357166"/>
            <a:ext cx="8392617" cy="4857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214290"/>
            <a:ext cx="7799772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5" y="2357430"/>
            <a:ext cx="7416687" cy="350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428604"/>
            <a:ext cx="8467914" cy="5000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357166"/>
            <a:ext cx="8353183" cy="4929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428604"/>
            <a:ext cx="7754156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48" y="2071678"/>
            <a:ext cx="6715172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285729"/>
            <a:ext cx="6786610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2928934"/>
            <a:ext cx="6786610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85728"/>
            <a:ext cx="8612680" cy="5500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285728"/>
            <a:ext cx="8511644" cy="5072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85728"/>
            <a:ext cx="8379677" cy="4714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214290"/>
            <a:ext cx="7429552" cy="46930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4786322"/>
            <a:ext cx="7620380" cy="928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500042"/>
            <a:ext cx="7892058" cy="5143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357166"/>
            <a:ext cx="7919986" cy="542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214290"/>
            <a:ext cx="8501122" cy="5143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62" y="5072074"/>
            <a:ext cx="7643866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500042"/>
            <a:ext cx="8048681" cy="364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8198" y="214291"/>
            <a:ext cx="7885768" cy="57150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357166"/>
            <a:ext cx="7456816" cy="4429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285728"/>
            <a:ext cx="8421208" cy="5214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357166"/>
            <a:ext cx="8091293" cy="4143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285728"/>
            <a:ext cx="8286808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3000372"/>
            <a:ext cx="8358246" cy="2866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428604"/>
            <a:ext cx="7907251" cy="5143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500042"/>
            <a:ext cx="7897674" cy="4929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14" y="1285860"/>
            <a:ext cx="7232989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500042"/>
            <a:ext cx="8294991" cy="5143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0"/>
            <a:ext cx="8568725" cy="5857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428604"/>
            <a:ext cx="2571768" cy="5083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857232"/>
            <a:ext cx="7806667" cy="4572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571480"/>
            <a:ext cx="7881722" cy="4071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428604"/>
            <a:ext cx="7685744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3071810"/>
            <a:ext cx="7789047" cy="928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0166" y="1857364"/>
            <a:ext cx="6429420" cy="5308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09" y="285728"/>
            <a:ext cx="8215371" cy="5572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6072" y="0"/>
            <a:ext cx="8233645" cy="6000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285728"/>
            <a:ext cx="7358114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86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3000372"/>
            <a:ext cx="7197971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571480"/>
            <a:ext cx="8415189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500042"/>
            <a:ext cx="8185765" cy="53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428604"/>
            <a:ext cx="8440400" cy="4143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2146" y="0"/>
            <a:ext cx="7764630" cy="592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571480"/>
            <a:ext cx="8297014" cy="421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357166"/>
            <a:ext cx="7929618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2214554"/>
            <a:ext cx="7786742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1500174"/>
            <a:ext cx="7671692" cy="4000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500042"/>
            <a:ext cx="7429552" cy="1025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428604"/>
            <a:ext cx="8071146" cy="5072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09" y="428604"/>
            <a:ext cx="8050567" cy="4643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714356"/>
            <a:ext cx="8127033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891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48" y="2000240"/>
            <a:ext cx="7711163" cy="3214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428604"/>
            <a:ext cx="8096721" cy="4643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14290"/>
            <a:ext cx="8215370" cy="42790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6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4357694"/>
            <a:ext cx="8072494" cy="14971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500042"/>
            <a:ext cx="8504838" cy="4500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428604"/>
            <a:ext cx="8434611" cy="421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571480"/>
            <a:ext cx="8654988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428604"/>
            <a:ext cx="8592438" cy="364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500042"/>
            <a:ext cx="8742984" cy="4429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357166"/>
            <a:ext cx="8519974" cy="5072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500042"/>
            <a:ext cx="8533371" cy="421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14290"/>
            <a:ext cx="8546563" cy="5643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1" y="285728"/>
            <a:ext cx="8671289" cy="4357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642918"/>
            <a:ext cx="8403442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0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2143116"/>
            <a:ext cx="8248062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428604"/>
            <a:ext cx="8165315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500042"/>
            <a:ext cx="8354349" cy="350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1" y="428604"/>
            <a:ext cx="8266397" cy="5072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357166"/>
            <a:ext cx="8547133" cy="421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714356"/>
            <a:ext cx="8360478" cy="1643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632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2143116"/>
            <a:ext cx="7996129" cy="157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500042"/>
            <a:ext cx="8719638" cy="4786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571480"/>
            <a:ext cx="8053011" cy="428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1" y="357166"/>
            <a:ext cx="8110611" cy="528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285728"/>
            <a:ext cx="8162842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041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1142984"/>
            <a:ext cx="8001056" cy="5715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285728"/>
            <a:ext cx="7900540" cy="4500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428604"/>
            <a:ext cx="8143932" cy="428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71670" y="1500174"/>
            <a:ext cx="5841107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571480"/>
            <a:ext cx="8168780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451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2357430"/>
            <a:ext cx="8300276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357166"/>
            <a:ext cx="8469300" cy="4643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357166"/>
            <a:ext cx="7866630" cy="4572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85728"/>
            <a:ext cx="8472634" cy="5500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357166"/>
            <a:ext cx="8257392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861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1285860"/>
            <a:ext cx="8348650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14290"/>
            <a:ext cx="8588435" cy="4929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357166"/>
            <a:ext cx="8007668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0298" y="2000240"/>
            <a:ext cx="5270537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357166"/>
            <a:ext cx="8549680" cy="5214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0"/>
            <a:ext cx="7929618" cy="1163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3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5" y="1142984"/>
            <a:ext cx="8143933" cy="4500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0"/>
            <a:ext cx="8858280" cy="528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5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5852" y="5286388"/>
            <a:ext cx="2143140" cy="4442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428604"/>
            <a:ext cx="8770388" cy="5000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0298" y="1857364"/>
            <a:ext cx="4353253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571480"/>
            <a:ext cx="8010910" cy="3929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428604"/>
            <a:ext cx="8643966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642918"/>
            <a:ext cx="7831542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285729"/>
            <a:ext cx="8072494" cy="1643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089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2000240"/>
            <a:ext cx="8072494" cy="38935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19" y="142852"/>
            <a:ext cx="8523423" cy="4429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571480"/>
            <a:ext cx="8563987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7" y="214290"/>
            <a:ext cx="7940983" cy="5500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143240" y="1928802"/>
            <a:ext cx="3150221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600" b="1" dirty="0" smtClean="0">
                <a:latin typeface="Kruti Dev 010" pitchFamily="2" charset="0"/>
              </a:rPr>
              <a:t>/kU;okn</a:t>
            </a:r>
            <a:endParaRPr lang="en-IN" sz="9600" b="1" dirty="0">
              <a:latin typeface="Kruti Dev 01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143372" y="4786322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3600" b="1" dirty="0" smtClean="0">
                <a:latin typeface="Kruti Dev 010" pitchFamily="2" charset="0"/>
              </a:rPr>
              <a:t>fnyhi dqekj</a:t>
            </a:r>
          </a:p>
          <a:p>
            <a:pPr algn="ctr"/>
            <a:r>
              <a:rPr lang="en-US" sz="3600" b="1" dirty="0" smtClean="0">
                <a:latin typeface="Kruti Dev 010" pitchFamily="2" charset="0"/>
              </a:rPr>
              <a:t>iz”kk[kk inkf/kdkjh</a:t>
            </a:r>
            <a:endParaRPr lang="en-IN" sz="3600" b="1" dirty="0">
              <a:latin typeface="Kruti Dev 010" pitchFamily="2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124</TotalTime>
  <Words>6</Words>
  <Application>Microsoft Office PowerPoint</Application>
  <PresentationFormat>On-screen Show (4:3)</PresentationFormat>
  <Paragraphs>3</Paragraphs>
  <Slides>106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106</vt:i4>
      </vt:variant>
    </vt:vector>
  </HeadingPairs>
  <TitlesOfParts>
    <vt:vector size="107" baseType="lpstr">
      <vt:lpstr>Concourse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Slide 69</vt:lpstr>
      <vt:lpstr>Slide 70</vt:lpstr>
      <vt:lpstr>Slide 71</vt:lpstr>
      <vt:lpstr>Slide 72</vt:lpstr>
      <vt:lpstr>Slide 73</vt:lpstr>
      <vt:lpstr>Slide 74</vt:lpstr>
      <vt:lpstr>Slide 75</vt:lpstr>
      <vt:lpstr>Slide 76</vt:lpstr>
      <vt:lpstr>Slide 77</vt:lpstr>
      <vt:lpstr>Slide 78</vt:lpstr>
      <vt:lpstr>Slide 79</vt:lpstr>
      <vt:lpstr>Slide 80</vt:lpstr>
      <vt:lpstr>Slide 81</vt:lpstr>
      <vt:lpstr>Slide 82</vt:lpstr>
      <vt:lpstr>Slide 83</vt:lpstr>
      <vt:lpstr>Slide 84</vt:lpstr>
      <vt:lpstr>Slide 85</vt:lpstr>
      <vt:lpstr>Slide 86</vt:lpstr>
      <vt:lpstr>Slide 87</vt:lpstr>
      <vt:lpstr>Slide 88</vt:lpstr>
      <vt:lpstr>Slide 89</vt:lpstr>
      <vt:lpstr>Slide 90</vt:lpstr>
      <vt:lpstr>Slide 91</vt:lpstr>
      <vt:lpstr>Slide 92</vt:lpstr>
      <vt:lpstr>Slide 93</vt:lpstr>
      <vt:lpstr>Slide 94</vt:lpstr>
      <vt:lpstr>Slide 95</vt:lpstr>
      <vt:lpstr>Slide 96</vt:lpstr>
      <vt:lpstr>Slide 97</vt:lpstr>
      <vt:lpstr>Slide 98</vt:lpstr>
      <vt:lpstr>Slide 99</vt:lpstr>
      <vt:lpstr>Slide 100</vt:lpstr>
      <vt:lpstr>Slide 101</vt:lpstr>
      <vt:lpstr>Slide 102</vt:lpstr>
      <vt:lpstr>Slide 103</vt:lpstr>
      <vt:lpstr>Slide 104</vt:lpstr>
      <vt:lpstr>Slide 105</vt:lpstr>
      <vt:lpstr>Slide 106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WRD-Sec-20</dc:creator>
  <cp:lastModifiedBy>WRD-Sec-20</cp:lastModifiedBy>
  <cp:revision>116</cp:revision>
  <dcterms:created xsi:type="dcterms:W3CDTF">2026-02-24T09:45:29Z</dcterms:created>
  <dcterms:modified xsi:type="dcterms:W3CDTF">2026-02-24T11:53:03Z</dcterms:modified>
</cp:coreProperties>
</file>